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204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5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0F7F4-B96F-4B0B-9E4A-F374A4EAB7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2BC4-C49E-4328-800F-C3630414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0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AD48-701A-5827-7187-3AA613A91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88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82DBB-185B-34E4-056B-B5FDB2D6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768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03EE672-0118-521C-038F-1DEF8DEFC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9CE6-4C9F-483D-8166-B8CA805E5B7C}" type="datetime1">
              <a:rPr lang="en-US" smtClean="0"/>
              <a:t>4/19/2023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0346B60-DCE6-04FE-743A-82661B6E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D8DCB5C-CEEC-5407-C891-4F3B8FA2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4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5823-44C0-872C-E44F-B59D7766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D3790-2EC5-E6DB-A7FB-AE5A2375B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B3CCA9-A2B7-9F33-5F98-619A9F75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AC53-76DF-4432-93F6-F27840296C08}" type="datetime1">
              <a:rPr lang="en-US" smtClean="0"/>
              <a:t>4/19/2023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566FC-ED6C-D659-E8E6-660045B7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15-18 May 2023, Chicago, Illinois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B97FB-C501-13F2-47A6-387D1C1C9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8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1AF0F-2153-469E-A532-521D1FD7D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7ECA1-258A-C987-7E0E-2DC0CDD38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9117B-258F-2C9E-BA0E-DA4715C99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3B-7450-4473-ADD7-95B9B3A7B9ED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6C3A4-128C-0952-77F8-8E2FBDED5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C97CE-771F-AA6D-3A5C-CB60C72E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00CD-CAA8-9DB7-D27C-9037DC6D1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85936-FC2F-15B6-82A5-6A60A98A4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3D312-DF08-5749-2ACE-A33332DD2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26E97-7200-A591-489B-816FC96FB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166A-FEF6-470D-A0D6-90D865A34D10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4BCF1-0EB4-2AB1-B148-0D8C8EF2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B15A-D0B7-8EC8-E79F-D2C1336B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7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A5395-F9FB-B7FF-22AF-8AD7B227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9720072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8F10D-FCB5-7292-2AAB-814014E07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9155C-A066-C592-7ADC-66580B9E6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9D9A7-FC85-6C65-E839-FBDC25202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9C81EC-90E3-EBE6-8755-519C26230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527BE-85D5-EFFB-FD4B-F1D3C098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9F03-A8D9-4E58-B1A4-7CE16EF4DC8A}" type="datetime1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8C686-4754-0DDC-3CE4-CE157DAEB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3A4B3-ECD6-8327-F7FF-8A41BC13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5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8744D-73B3-B2B8-533D-E3944525A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675D4A-19F8-F38D-6904-29343996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A9C2-EBE3-4AF4-BB18-7FB45F91CC52}" type="datetime1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0C7C3-DB5D-3B3F-C302-218EC8F9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8DC39-E438-6CDB-E1D0-1ACC50C78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8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FD27D-B53C-8077-5960-AAB65E98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3182-ADBF-4AD7-A1F3-9460B208C67E}" type="datetime1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612327-8CA1-50F2-5C02-E6FCA53A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86404-3187-5F86-5168-C83A36DC8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6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E0F20-981B-1413-0A74-627E62AA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212A4-2B29-CA55-A107-5FE232190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4CC6C-75FF-AD99-342D-8239D25AD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62F7-4818-49D1-90A4-AC29D7F6995F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4CD05-0E61-B88D-6D84-6635AE957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15-18 May 2023, Chicago, Illinois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F504F-7F11-7D86-F330-7E01B86A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6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2FE52C-ED70-5F8F-392A-C4CF29953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72064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4D969-4D5C-7474-6C5F-401377649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57631-7A8D-C111-2B42-560CBE8E0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7C697-EAB6-4101-8746-64ACA990BF33}" type="datetime1">
              <a:rPr lang="en-US" smtClean="0"/>
              <a:t>4/19/2023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70BF2-0DDF-E3AD-FFA5-F5EC55B290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FB93-B480-4D50-BC2B-4F6B65FFB79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red circle with arrows&#10;&#10;Description automatically generated with low confidence">
            <a:extLst>
              <a:ext uri="{FF2B5EF4-FFF2-40B4-BE49-F238E27FC236}">
                <a16:creationId xmlns:a16="http://schemas.microsoft.com/office/drawing/2014/main" id="{C8C5C8AC-32AA-FDE7-1521-93FF8DCBC20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5760"/>
            <a:ext cx="731520" cy="733966"/>
          </a:xfrm>
          <a:prstGeom prst="rect">
            <a:avLst/>
          </a:prstGeom>
        </p:spPr>
      </p:pic>
      <p:pic>
        <p:nvPicPr>
          <p:cNvPr id="11" name="Picture 10" descr="A red and 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66C9F538-F22C-DF7F-8455-8C3CC187A97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365760"/>
            <a:ext cx="1456771" cy="731520"/>
          </a:xfrm>
          <a:prstGeom prst="rect">
            <a:avLst/>
          </a:prstGeom>
        </p:spPr>
      </p:pic>
      <p:grpSp>
        <p:nvGrpSpPr>
          <p:cNvPr id="12" name="Group 2">
            <a:extLst>
              <a:ext uri="{FF2B5EF4-FFF2-40B4-BE49-F238E27FC236}">
                <a16:creationId xmlns:a16="http://schemas.microsoft.com/office/drawing/2014/main" id="{DBE0157E-6D62-2800-5CAB-42978CB865E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461728"/>
            <a:ext cx="12192000" cy="149610"/>
            <a:chOff x="3" y="756"/>
            <a:chExt cx="5753" cy="96"/>
          </a:xfrm>
        </p:grpSpPr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DA47B67D-D2C5-39CF-E45B-B38818BC0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756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20409A"/>
                </a:gs>
                <a:gs pos="50000">
                  <a:srgbClr val="ED1C24"/>
                </a:gs>
                <a:gs pos="100000">
                  <a:srgbClr val="20409A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Rectangle 4">
              <a:extLst>
                <a:ext uri="{FF2B5EF4-FFF2-40B4-BE49-F238E27FC236}">
                  <a16:creationId xmlns:a16="http://schemas.microsoft.com/office/drawing/2014/main" id="{6B8E4BAA-16D2-6D33-45AD-3B9B0019A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828"/>
              <a:ext cx="5753" cy="2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50000">
                  <a:srgbClr val="FF0000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" name="Rectangle 4">
            <a:extLst>
              <a:ext uri="{FF2B5EF4-FFF2-40B4-BE49-F238E27FC236}">
                <a16:creationId xmlns:a16="http://schemas.microsoft.com/office/drawing/2014/main" id="{EED67606-2FE7-D31F-597E-799E4F117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63640"/>
            <a:ext cx="12192000" cy="3740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0000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DEF5FD-8EEF-8499-2E59-F91826DF2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15-18 May 2023, Chicago, Illinois</a:t>
            </a:r>
          </a:p>
        </p:txBody>
      </p:sp>
    </p:spTree>
    <p:extLst>
      <p:ext uri="{BB962C8B-B14F-4D97-AF65-F5344CB8AC3E}">
        <p14:creationId xmlns:p14="http://schemas.microsoft.com/office/powerpoint/2010/main" val="418831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4E42-0ABC-B888-441F-D9B86CE32C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9B8F2-E190-BA2A-203D-AFF002CC2E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C6CAA-20D4-4E58-F0C9-FDEEDD75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15-18 May 2023, Chicago, Illinois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53772F-7121-A9BE-CB2E-67C9562D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A3B86-BD15-581B-B35E-B7053D6B6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43758-15DE-6AC5-AC8A-F550584BD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F9D19-C5E9-5F95-B699-9140D9A7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15-18 May 2023, Chicago, Illinois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987499-598E-8A41-F97C-C32CA708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FB93-B480-4D50-BC2B-4F6B65FFB7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0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Fricke, Brian</dc:creator>
  <cp:lastModifiedBy>Fricke, Brian</cp:lastModifiedBy>
  <cp:revision>6</cp:revision>
  <dcterms:created xsi:type="dcterms:W3CDTF">2023-04-19T13:05:53Z</dcterms:created>
  <dcterms:modified xsi:type="dcterms:W3CDTF">2023-04-19T15:47:12Z</dcterms:modified>
</cp:coreProperties>
</file>